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7" r:id="rId9"/>
    <p:sldId id="265" r:id="rId10"/>
    <p:sldId id="262" r:id="rId11"/>
    <p:sldId id="263" r:id="rId12"/>
    <p:sldId id="264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82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6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7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9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53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9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4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3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grass, outdoor, plant, tree&#10;&#10;Description automatically generated">
            <a:extLst>
              <a:ext uri="{FF2B5EF4-FFF2-40B4-BE49-F238E27FC236}">
                <a16:creationId xmlns:a16="http://schemas.microsoft.com/office/drawing/2014/main" id="{406EAD1C-1503-C5CF-7096-C7F26CCE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7" b="20756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A621B-040C-973D-CAD7-D8A6E4AEA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6952388" cy="32606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Cedar Housing Project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7BDAB-2CCC-EE91-AE51-1A1724B92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Ruth Jacob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Engineering &amp; Architectural Studies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8595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 with low confidence">
            <a:extLst>
              <a:ext uri="{FF2B5EF4-FFF2-40B4-BE49-F238E27FC236}">
                <a16:creationId xmlns:a16="http://schemas.microsoft.com/office/drawing/2014/main" id="{F697DC30-6980-3DA7-9658-18DA2B35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84" y="4111265"/>
            <a:ext cx="11479999" cy="2336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6EFC5-2316-6AA2-2511-9D2657D1D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528" y="159026"/>
            <a:ext cx="5622076" cy="37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0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8075DFE-833B-22C0-F63B-89424ED45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" r="15731" b="1"/>
          <a:stretch/>
        </p:blipFill>
        <p:spPr>
          <a:xfrm>
            <a:off x="762000" y="762000"/>
            <a:ext cx="1066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8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ECE6C8E-8F35-0FE5-5832-002CDCA1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46" y="1166191"/>
            <a:ext cx="11719308" cy="47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66A3758D-3925-BC5E-56B6-110A95BE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36" y="537980"/>
            <a:ext cx="5354864" cy="4031772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BB0CE94-D6E4-A6A1-3CD1-20FE556D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2455716"/>
            <a:ext cx="5384348" cy="40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6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D86864-6210-83E3-3D1B-E42D280A7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85"/>
          <a:stretch/>
        </p:blipFill>
        <p:spPr>
          <a:xfrm>
            <a:off x="634277" y="1488430"/>
            <a:ext cx="10914256" cy="384727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56961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nofbuildings">
            <a:hlinkClick r:id="" action="ppaction://media"/>
            <a:extLst>
              <a:ext uri="{FF2B5EF4-FFF2-40B4-BE49-F238E27FC236}">
                <a16:creationId xmlns:a16="http://schemas.microsoft.com/office/drawing/2014/main" id="{AE7A600B-04B5-24D5-B253-633205C4B7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632" y="1153552"/>
            <a:ext cx="11150655" cy="45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5D701-AED3-810A-483C-B0DFDB39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7" y="388620"/>
            <a:ext cx="12058177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C5691126-6601-7B9F-22A8-17AEB4A8A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6" y="589915"/>
            <a:ext cx="5324613" cy="3993869"/>
          </a:xfrm>
          <a:prstGeom prst="rect">
            <a:avLst/>
          </a:prstGeom>
        </p:spPr>
      </p:pic>
      <p:pic>
        <p:nvPicPr>
          <p:cNvPr id="3" name="Picture 2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65750F06-A738-3996-9783-D79A2023D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52" y="2134870"/>
            <a:ext cx="5511165" cy="41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8472975B-3091-5A7D-43A2-D884FB591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8" y="231841"/>
            <a:ext cx="4795925" cy="6394317"/>
          </a:xfrm>
          <a:prstGeom prst="rect">
            <a:avLst/>
          </a:prstGeom>
        </p:spPr>
      </p:pic>
      <p:pic>
        <p:nvPicPr>
          <p:cNvPr id="3" name="Picture 2" descr="A path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BE1EE59B-ABA4-7CEC-2B1C-CF7E7A0AB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8" y="226104"/>
            <a:ext cx="4795925" cy="63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CE9797B5-FBE7-3B97-9DE1-7F71B9EB1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2" y="250882"/>
            <a:ext cx="6291581" cy="4718686"/>
          </a:xfrm>
          <a:prstGeom prst="rect">
            <a:avLst/>
          </a:prstGeom>
        </p:spPr>
      </p:pic>
      <p:pic>
        <p:nvPicPr>
          <p:cNvPr id="3" name="Picture 2" descr="A picture containing grass, outdoor, plant, tree&#10;&#10;Description automatically generated">
            <a:extLst>
              <a:ext uri="{FF2B5EF4-FFF2-40B4-BE49-F238E27FC236}">
                <a16:creationId xmlns:a16="http://schemas.microsoft.com/office/drawing/2014/main" id="{E28B8C69-455E-7129-0ED9-BA080A2AB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12" y="955007"/>
            <a:ext cx="4219855" cy="56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tree, outdoor, nature&#10;&#10;Description automatically generated">
            <a:extLst>
              <a:ext uri="{FF2B5EF4-FFF2-40B4-BE49-F238E27FC236}">
                <a16:creationId xmlns:a16="http://schemas.microsoft.com/office/drawing/2014/main" id="{64D0FBB4-8C4D-6EF8-9B77-F91C67F71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503465"/>
            <a:ext cx="5943600" cy="4457700"/>
          </a:xfrm>
          <a:prstGeom prst="rect">
            <a:avLst/>
          </a:prstGeom>
        </p:spPr>
      </p:pic>
      <p:pic>
        <p:nvPicPr>
          <p:cNvPr id="3" name="Picture 2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2907DBE8-7E7B-A2F7-6B0A-FD2760AA1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2092234"/>
            <a:ext cx="5943600" cy="4469130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28426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36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teinman Hall">
            <a:extLst>
              <a:ext uri="{FF2B5EF4-FFF2-40B4-BE49-F238E27FC236}">
                <a16:creationId xmlns:a16="http://schemas.microsoft.com/office/drawing/2014/main" id="{ED71DEE3-C37C-215B-D64A-A9F614CF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8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31251686-0488-4AA4-88C7-43170DB4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C001355B-6C12-CAC8-5465-9D64ACFF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 b="2837"/>
          <a:stretch/>
        </p:blipFill>
        <p:spPr bwMode="auto">
          <a:xfrm>
            <a:off x="2405575" y="199879"/>
            <a:ext cx="7427741" cy="6499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715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525941BB-6624-50D9-3E48-68D56726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0" y="653143"/>
            <a:ext cx="11791316" cy="53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40417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LightSeedRightStep">
      <a:dk1>
        <a:srgbClr val="000000"/>
      </a:dk1>
      <a:lt1>
        <a:srgbClr val="FFFFFF"/>
      </a:lt1>
      <a:dk2>
        <a:srgbClr val="243541"/>
      </a:dk2>
      <a:lt2>
        <a:srgbClr val="E8E2E2"/>
      </a:lt2>
      <a:accent1>
        <a:srgbClr val="6FAAAC"/>
      </a:accent1>
      <a:accent2>
        <a:srgbClr val="6FA0CA"/>
      </a:accent2>
      <a:accent3>
        <a:srgbClr val="8992D3"/>
      </a:accent3>
      <a:accent4>
        <a:srgbClr val="896FCA"/>
      </a:accent4>
      <a:accent5>
        <a:srgbClr val="BE89D3"/>
      </a:accent5>
      <a:accent6>
        <a:srgbClr val="CA6FBF"/>
      </a:accent6>
      <a:hlink>
        <a:srgbClr val="AE6C69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</Words>
  <Application>Microsoft Office PowerPoint</Application>
  <PresentationFormat>Widescreen</PresentationFormat>
  <Paragraphs>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Trade Gothic Next Cond</vt:lpstr>
      <vt:lpstr>Trade Gothic Next Light</vt:lpstr>
      <vt:lpstr>PortalVTI</vt:lpstr>
      <vt:lpstr>Cedar Housing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Cedar Housing Project</dc:title>
  <dc:creator>Jacob, Ruth M</dc:creator>
  <cp:lastModifiedBy>Jacob, Ruth M</cp:lastModifiedBy>
  <cp:revision>1</cp:revision>
  <dcterms:created xsi:type="dcterms:W3CDTF">2022-05-05T01:52:15Z</dcterms:created>
  <dcterms:modified xsi:type="dcterms:W3CDTF">2022-05-05T03:04:27Z</dcterms:modified>
</cp:coreProperties>
</file>